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58" r:id="rId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94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8484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955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148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351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0257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715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091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836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684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117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323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A0761-D0DA-4479-BE6D-D5ACC1A13DB7}" type="datetimeFigureOut">
              <a:rPr lang="ko-KR" altLang="en-US" smtClean="0"/>
              <a:t>2016-08-18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B973C-6B5F-4B0F-97CA-F776F0D5DE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907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4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55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69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1609"/>
            <a:ext cx="9144000" cy="557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153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0644"/>
            <a:ext cx="9144000" cy="281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9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화면 슬라이드 쇼(4:3)</PresentationFormat>
  <Paragraphs>0</Paragraphs>
  <Slides>5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321-31</dc:creator>
  <cp:lastModifiedBy>321-31</cp:lastModifiedBy>
  <cp:revision>1</cp:revision>
  <dcterms:created xsi:type="dcterms:W3CDTF">2016-08-18T07:18:53Z</dcterms:created>
  <dcterms:modified xsi:type="dcterms:W3CDTF">2016-08-18T07:21:59Z</dcterms:modified>
</cp:coreProperties>
</file>

<file path=docProps/thumbnail.jpeg>
</file>